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5" r:id="rId1"/>
    <p:sldMasterId id="2147483943" r:id="rId2"/>
    <p:sldMasterId id="2147483961" r:id="rId3"/>
  </p:sldMasterIdLst>
  <p:notesMasterIdLst>
    <p:notesMasterId r:id="rId13"/>
  </p:notesMasterIdLst>
  <p:sldIdLst>
    <p:sldId id="264" r:id="rId4"/>
    <p:sldId id="256" r:id="rId5"/>
    <p:sldId id="257" r:id="rId6"/>
    <p:sldId id="259" r:id="rId7"/>
    <p:sldId id="263" r:id="rId8"/>
    <p:sldId id="261" r:id="rId9"/>
    <p:sldId id="262" r:id="rId10"/>
    <p:sldId id="260" r:id="rId11"/>
    <p:sldId id="25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90"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DCE1C-CB81-4F99-ABA9-152CA298370F}" type="datetimeFigureOut">
              <a:rPr lang="en-IN" smtClean="0"/>
              <a:t>23-10-2017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18ABE-0FD3-421A-9238-A96F7640BF58}" type="slidenum">
              <a:rPr lang="en-IN" smtClean="0"/>
              <a:t>‹#›</a:t>
            </a:fld>
            <a:endParaRPr lang="en-IN"/>
          </a:p>
        </p:txBody>
      </p:sp>
    </p:spTree>
    <p:extLst>
      <p:ext uri="{BB962C8B-B14F-4D97-AF65-F5344CB8AC3E}">
        <p14:creationId xmlns:p14="http://schemas.microsoft.com/office/powerpoint/2010/main" val="3320432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1197FD8-9DCA-49BB-A14A-CB756B8E0C81}" type="datetimeFigureOut">
              <a:rPr lang="en-IN" smtClean="0"/>
              <a:t>23-10-2017</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2725413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197FD8-9DCA-49BB-A14A-CB756B8E0C81}" type="datetimeFigureOut">
              <a:rPr lang="en-IN" smtClean="0"/>
              <a:t>23-10-2017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268108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197FD8-9DCA-49BB-A14A-CB756B8E0C81}" type="datetimeFigureOut">
              <a:rPr lang="en-IN" smtClean="0"/>
              <a:t>23-10-2017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2819914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197FD8-9DCA-49BB-A14A-CB756B8E0C81}" type="datetimeFigureOut">
              <a:rPr lang="en-IN" smtClean="0"/>
              <a:t>23-10-2017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D607AB-C0FF-4B14-AE86-F628F744B3EE}"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474340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197FD8-9DCA-49BB-A14A-CB756B8E0C81}" type="datetimeFigureOut">
              <a:rPr lang="en-IN" smtClean="0"/>
              <a:t>23-10-2017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1047136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F1197FD8-9DCA-49BB-A14A-CB756B8E0C81}" type="datetimeFigureOut">
              <a:rPr lang="en-IN" smtClean="0"/>
              <a:t>23-10-2017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3028585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F1197FD8-9DCA-49BB-A14A-CB756B8E0C81}" type="datetimeFigureOut">
              <a:rPr lang="en-IN" smtClean="0"/>
              <a:t>23-10-2017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1604770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197FD8-9DCA-49BB-A14A-CB756B8E0C81}" type="datetimeFigureOut">
              <a:rPr lang="en-IN" smtClean="0"/>
              <a:t>23-10-2017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3953952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197FD8-9DCA-49BB-A14A-CB756B8E0C81}" type="datetimeFigureOut">
              <a:rPr lang="en-IN" smtClean="0"/>
              <a:t>23-10-2017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40343115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1197FD8-9DCA-49BB-A14A-CB756B8E0C81}" type="datetimeFigureOut">
              <a:rPr lang="en-IN" smtClean="0"/>
              <a:t>23-10-2017</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F2D607AB-C0FF-4B14-AE86-F628F744B3EE}"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6630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197FD8-9DCA-49BB-A14A-CB756B8E0C81}" type="datetimeFigureOut">
              <a:rPr lang="en-IN" smtClean="0"/>
              <a:t>23-10-2017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118142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197FD8-9DCA-49BB-A14A-CB756B8E0C81}" type="datetimeFigureOut">
              <a:rPr lang="en-IN" smtClean="0"/>
              <a:t>23-10-2017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529870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1197FD8-9DCA-49BB-A14A-CB756B8E0C81}" type="datetimeFigureOut">
              <a:rPr lang="en-IN" smtClean="0"/>
              <a:t>23-10-2017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D607AB-C0FF-4B14-AE86-F628F744B3EE}"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0225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197FD8-9DCA-49BB-A14A-CB756B8E0C81}" type="datetimeFigureOut">
              <a:rPr lang="en-IN" smtClean="0"/>
              <a:t>23-10-2017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33055063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1197FD8-9DCA-49BB-A14A-CB756B8E0C81}" type="datetimeFigureOut">
              <a:rPr lang="en-IN" smtClean="0"/>
              <a:t>23-10-2017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2D607AB-C0FF-4B14-AE86-F628F744B3EE}"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95484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197FD8-9DCA-49BB-A14A-CB756B8E0C81}" type="datetimeFigureOut">
              <a:rPr lang="en-IN" smtClean="0"/>
              <a:t>23-10-2017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2D607AB-C0FF-4B14-AE86-F628F744B3E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1313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197FD8-9DCA-49BB-A14A-CB756B8E0C81}" type="datetimeFigureOut">
              <a:rPr lang="en-IN" smtClean="0"/>
              <a:t>23-10-2017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8700886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1197FD8-9DCA-49BB-A14A-CB756B8E0C81}" type="datetimeFigureOut">
              <a:rPr lang="en-IN" smtClean="0"/>
              <a:t>23-10-2017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D607AB-C0FF-4B14-AE86-F628F744B3EE}"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17188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1197FD8-9DCA-49BB-A14A-CB756B8E0C81}" type="datetimeFigureOut">
              <a:rPr lang="en-IN" smtClean="0"/>
              <a:t>23-10-2017</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2101686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1197FD8-9DCA-49BB-A14A-CB756B8E0C81}" type="datetimeFigureOut">
              <a:rPr lang="en-IN" smtClean="0"/>
              <a:t>23-10-2017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6746751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1197FD8-9DCA-49BB-A14A-CB756B8E0C81}" type="datetimeFigureOut">
              <a:rPr lang="en-IN" smtClean="0"/>
              <a:t>23-10-2017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D607AB-C0FF-4B14-AE86-F628F744B3EE}"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38329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1197FD8-9DCA-49BB-A14A-CB756B8E0C81}" type="datetimeFigureOut">
              <a:rPr lang="en-IN" smtClean="0"/>
              <a:t>23-10-2017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D607AB-C0FF-4B14-AE86-F628F744B3EE}"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0575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1197FD8-9DCA-49BB-A14A-CB756B8E0C81}" type="datetimeFigureOut">
              <a:rPr lang="en-IN" smtClean="0"/>
              <a:t>23-10-2017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40961565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1197FD8-9DCA-49BB-A14A-CB756B8E0C81}" type="datetimeFigureOut">
              <a:rPr lang="en-IN" smtClean="0"/>
              <a:t>23-10-2017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32741970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1197FD8-9DCA-49BB-A14A-CB756B8E0C81}" type="datetimeFigureOut">
              <a:rPr lang="en-IN" smtClean="0"/>
              <a:t>23-10-2017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D607AB-C0FF-4B14-AE86-F628F744B3EE}"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57897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1197FD8-9DCA-49BB-A14A-CB756B8E0C81}" type="datetimeFigureOut">
              <a:rPr lang="en-IN" smtClean="0"/>
              <a:t>23-10-2017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D607AB-C0FF-4B14-AE86-F628F744B3EE}"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54952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197FD8-9DCA-49BB-A14A-CB756B8E0C81}" type="datetimeFigureOut">
              <a:rPr lang="en-IN" smtClean="0"/>
              <a:t>23-10-2017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D607AB-C0FF-4B14-AE86-F628F744B3E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45940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197FD8-9DCA-49BB-A14A-CB756B8E0C81}" type="datetimeFigureOut">
              <a:rPr lang="en-IN" smtClean="0"/>
              <a:t>23-10-2017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D607AB-C0FF-4B14-AE86-F628F744B3EE}"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66967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1197FD8-9DCA-49BB-A14A-CB756B8E0C81}" type="datetimeFigureOut">
              <a:rPr lang="en-IN" smtClean="0"/>
              <a:t>23-10-2017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3880535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197FD8-9DCA-49BB-A14A-CB756B8E0C81}" type="datetimeFigureOut">
              <a:rPr lang="en-IN" smtClean="0"/>
              <a:t>23-10-2017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12832770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1197FD8-9DCA-49BB-A14A-CB756B8E0C81}" type="datetimeFigureOut">
              <a:rPr lang="en-IN" smtClean="0"/>
              <a:t>23-10-2017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9670786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197FD8-9DCA-49BB-A14A-CB756B8E0C81}" type="datetimeFigureOut">
              <a:rPr lang="en-IN" smtClean="0"/>
              <a:t>23-10-2017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17578988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1197FD8-9DCA-49BB-A14A-CB756B8E0C81}" type="datetimeFigureOut">
              <a:rPr lang="en-IN" smtClean="0"/>
              <a:t>23-10-2017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702521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197FD8-9DCA-49BB-A14A-CB756B8E0C81}" type="datetimeFigureOut">
              <a:rPr lang="en-IN" smtClean="0"/>
              <a:t>23-10-2017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415301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197FD8-9DCA-49BB-A14A-CB756B8E0C81}" type="datetimeFigureOut">
              <a:rPr lang="en-IN" smtClean="0"/>
              <a:t>23-10-2017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9538293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1197FD8-9DCA-49BB-A14A-CB756B8E0C81}" type="datetimeFigureOut">
              <a:rPr lang="en-IN" smtClean="0"/>
              <a:t>23-10-2017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9279230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197FD8-9DCA-49BB-A14A-CB756B8E0C81}" type="datetimeFigureOut">
              <a:rPr lang="en-IN" smtClean="0"/>
              <a:t>23-10-2017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36749574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197FD8-9DCA-49BB-A14A-CB756B8E0C81}" type="datetimeFigureOut">
              <a:rPr lang="en-IN" smtClean="0"/>
              <a:t>23-10-2017</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32286802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197FD8-9DCA-49BB-A14A-CB756B8E0C81}" type="datetimeFigureOut">
              <a:rPr lang="en-IN" smtClean="0"/>
              <a:t>23-10-2017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2826808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197FD8-9DCA-49BB-A14A-CB756B8E0C81}" type="datetimeFigureOut">
              <a:rPr lang="en-IN" smtClean="0"/>
              <a:t>23-10-2017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36518773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197FD8-9DCA-49BB-A14A-CB756B8E0C81}" type="datetimeFigureOut">
              <a:rPr lang="en-IN" smtClean="0"/>
              <a:t>23-10-2017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D607AB-C0FF-4B14-AE86-F628F744B3EE}"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1104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197FD8-9DCA-49BB-A14A-CB756B8E0C81}" type="datetimeFigureOut">
              <a:rPr lang="en-IN" smtClean="0"/>
              <a:t>23-10-2017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1076528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F1197FD8-9DCA-49BB-A14A-CB756B8E0C81}" type="datetimeFigureOut">
              <a:rPr lang="en-IN" smtClean="0"/>
              <a:t>23-10-2017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41292607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F1197FD8-9DCA-49BB-A14A-CB756B8E0C81}" type="datetimeFigureOut">
              <a:rPr lang="en-IN" smtClean="0"/>
              <a:t>23-10-2017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621083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1197FD8-9DCA-49BB-A14A-CB756B8E0C81}" type="datetimeFigureOut">
              <a:rPr lang="en-IN" smtClean="0"/>
              <a:t>23-10-2017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5949355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197FD8-9DCA-49BB-A14A-CB756B8E0C81}" type="datetimeFigureOut">
              <a:rPr lang="en-IN" smtClean="0"/>
              <a:t>23-10-2017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17170083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197FD8-9DCA-49BB-A14A-CB756B8E0C81}" type="datetimeFigureOut">
              <a:rPr lang="en-IN" smtClean="0"/>
              <a:t>23-10-2017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421421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197FD8-9DCA-49BB-A14A-CB756B8E0C81}" type="datetimeFigureOut">
              <a:rPr lang="en-IN" smtClean="0"/>
              <a:t>23-10-2017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3357199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197FD8-9DCA-49BB-A14A-CB756B8E0C81}" type="datetimeFigureOut">
              <a:rPr lang="en-IN" smtClean="0"/>
              <a:t>23-10-2017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4248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197FD8-9DCA-49BB-A14A-CB756B8E0C81}" type="datetimeFigureOut">
              <a:rPr lang="en-IN" smtClean="0"/>
              <a:t>23-10-2017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1372943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197FD8-9DCA-49BB-A14A-CB756B8E0C81}" type="datetimeFigureOut">
              <a:rPr lang="en-IN" smtClean="0"/>
              <a:t>23-10-2017</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D607AB-C0FF-4B14-AE86-F628F744B3EE}" type="slidenum">
              <a:rPr lang="en-IN" smtClean="0"/>
              <a:t>‹#›</a:t>
            </a:fld>
            <a:endParaRPr lang="en-IN"/>
          </a:p>
        </p:txBody>
      </p:sp>
    </p:spTree>
    <p:extLst>
      <p:ext uri="{BB962C8B-B14F-4D97-AF65-F5344CB8AC3E}">
        <p14:creationId xmlns:p14="http://schemas.microsoft.com/office/powerpoint/2010/main" val="440689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6.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5.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2.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1197FD8-9DCA-49BB-A14A-CB756B8E0C81}" type="datetimeFigureOut">
              <a:rPr lang="en-IN" smtClean="0"/>
              <a:t>23-10-2017</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2D607AB-C0FF-4B14-AE86-F628F744B3EE}" type="slidenum">
              <a:rPr lang="en-IN" smtClean="0"/>
              <a:t>‹#›</a:t>
            </a:fld>
            <a:endParaRPr lang="en-IN"/>
          </a:p>
        </p:txBody>
      </p:sp>
    </p:spTree>
    <p:extLst>
      <p:ext uri="{BB962C8B-B14F-4D97-AF65-F5344CB8AC3E}">
        <p14:creationId xmlns:p14="http://schemas.microsoft.com/office/powerpoint/2010/main" val="3528511728"/>
      </p:ext>
    </p:extLst>
  </p:cSld>
  <p:clrMap bg1="dk1" tx1="lt1" bg2="dk2" tx2="lt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1197FD8-9DCA-49BB-A14A-CB756B8E0C81}" type="datetimeFigureOut">
              <a:rPr lang="en-IN" smtClean="0"/>
              <a:t>23-10-2017</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2D607AB-C0FF-4B14-AE86-F628F744B3EE}" type="slidenum">
              <a:rPr lang="en-IN" smtClean="0"/>
              <a:t>‹#›</a:t>
            </a:fld>
            <a:endParaRPr lang="en-IN"/>
          </a:p>
        </p:txBody>
      </p:sp>
    </p:spTree>
    <p:extLst>
      <p:ext uri="{BB962C8B-B14F-4D97-AF65-F5344CB8AC3E}">
        <p14:creationId xmlns:p14="http://schemas.microsoft.com/office/powerpoint/2010/main" val="3335425194"/>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1197FD8-9DCA-49BB-A14A-CB756B8E0C81}" type="datetimeFigureOut">
              <a:rPr lang="en-IN" smtClean="0"/>
              <a:t>23-10-2017</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F2D607AB-C0FF-4B14-AE86-F628F744B3EE}" type="slidenum">
              <a:rPr lang="en-IN" smtClean="0"/>
              <a:t>‹#›</a:t>
            </a:fld>
            <a:endParaRPr lang="en-IN"/>
          </a:p>
        </p:txBody>
      </p:sp>
    </p:spTree>
    <p:extLst>
      <p:ext uri="{BB962C8B-B14F-4D97-AF65-F5344CB8AC3E}">
        <p14:creationId xmlns:p14="http://schemas.microsoft.com/office/powerpoint/2010/main" val="697832038"/>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 id="2147483977" r:id="rId16"/>
    <p:sldLayoutId id="2147483978"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1.jpeg"/><Relationship Id="rId1" Type="http://schemas.openxmlformats.org/officeDocument/2006/relationships/slideLayout" Target="../slideLayouts/slideLayout19.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editedVideo_23-10-2017_165921 (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73723" y="618978"/>
            <a:ext cx="10663312" cy="5669280"/>
          </a:xfrm>
        </p:spPr>
      </p:pic>
      <p:sp>
        <p:nvSpPr>
          <p:cNvPr id="4" name="Text Placeholder 3"/>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312724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033846"/>
          </a:xfrm>
          <a:prstGeom prst="rect">
            <a:avLst/>
          </a:prstGeom>
        </p:spPr>
      </p:pic>
      <p:sp>
        <p:nvSpPr>
          <p:cNvPr id="2" name="Title 1"/>
          <p:cNvSpPr>
            <a:spLocks noGrp="1"/>
          </p:cNvSpPr>
          <p:nvPr>
            <p:ph type="title" idx="4294967295"/>
          </p:nvPr>
        </p:nvSpPr>
        <p:spPr>
          <a:xfrm rot="740864">
            <a:off x="0" y="228600"/>
            <a:ext cx="6108700" cy="1443038"/>
          </a:xfrm>
        </p:spPr>
        <p:txBody>
          <a:bodyPr>
            <a:normAutofit/>
          </a:bodyPr>
          <a:lstStyle/>
          <a:p>
            <a:pPr algn="ctr"/>
            <a:r>
              <a:rPr lang="en-IN" b="1" dirty="0" smtClean="0">
                <a:ln w="12700">
                  <a:solidFill>
                    <a:schemeClr val="tx2">
                      <a:lumMod val="75000"/>
                    </a:schemeClr>
                  </a:solidFill>
                  <a:prstDash val="solid"/>
                </a:ln>
                <a:blipFill>
                  <a:blip r:embed="rId3"/>
                  <a:tile tx="0" ty="0" sx="100000" sy="100000" flip="none" algn="tl"/>
                </a:blipFill>
                <a:effectLst>
                  <a:outerShdw dist="38100" dir="2640000" algn="bl" rotWithShape="0">
                    <a:schemeClr val="tx2">
                      <a:lumMod val="75000"/>
                    </a:schemeClr>
                  </a:outerShdw>
                  <a:reflection blurRad="6350" stA="60000" endA="900" endPos="60000" dist="29997" dir="5400000" sy="-100000" algn="bl" rotWithShape="0"/>
                </a:effectLst>
                <a:latin typeface="Cooper Black" panose="0208090404030B020404" pitchFamily="18" charset="0"/>
              </a:rPr>
              <a:t>RICHARD</a:t>
            </a:r>
            <a:r>
              <a:rPr lang="en-IN" b="1" dirty="0" smtClean="0">
                <a:blipFill>
                  <a:blip r:embed="rId3"/>
                  <a:tile tx="0" ty="0" sx="100000" sy="100000" flip="none" algn="tl"/>
                </a:blipFill>
                <a:effectLst>
                  <a:reflection blurRad="6350" stA="60000" endA="900" endPos="60000" dist="29997" dir="5400000" sy="-100000" algn="bl" rotWithShape="0"/>
                </a:effectLst>
                <a:latin typeface="Cooper Black" panose="0208090404030B020404" pitchFamily="18" charset="0"/>
              </a:rPr>
              <a:t> </a:t>
            </a:r>
            <a:r>
              <a:rPr lang="en-IN" b="1" dirty="0" smtClean="0">
                <a:ln w="12700">
                  <a:solidFill>
                    <a:schemeClr val="tx2">
                      <a:lumMod val="75000"/>
                    </a:schemeClr>
                  </a:solidFill>
                  <a:prstDash val="solid"/>
                </a:ln>
                <a:blipFill>
                  <a:blip r:embed="rId3"/>
                  <a:tile tx="0" ty="0" sx="100000" sy="100000" flip="none" algn="tl"/>
                </a:blipFill>
                <a:effectLst>
                  <a:outerShdw dist="38100" dir="2640000" algn="bl" rotWithShape="0">
                    <a:schemeClr val="tx2">
                      <a:lumMod val="75000"/>
                    </a:schemeClr>
                  </a:outerShdw>
                  <a:reflection blurRad="6350" stA="60000" endA="900" endPos="60000" dist="29997" dir="5400000" sy="-100000" algn="bl" rotWithShape="0"/>
                </a:effectLst>
                <a:latin typeface="Cooper Black" panose="0208090404030B020404" pitchFamily="18" charset="0"/>
              </a:rPr>
              <a:t>PARKER</a:t>
            </a:r>
            <a:endParaRPr lang="en-IN" b="1" dirty="0">
              <a:blipFill>
                <a:blip r:embed="rId3"/>
                <a:tile tx="0" ty="0" sx="100000" sy="100000" flip="none" algn="tl"/>
              </a:blipFill>
              <a:effectLst>
                <a:outerShdw dist="38100" dir="2640000" algn="bl" rotWithShape="0">
                  <a:schemeClr val="tx2">
                    <a:lumMod val="75000"/>
                  </a:schemeClr>
                </a:outerShdw>
                <a:reflection blurRad="6350" stA="60000" endA="900" endPos="60000" dist="29997" dir="5400000" sy="-100000" algn="bl" rotWithShape="0"/>
              </a:effectLst>
              <a:latin typeface="Cooper Black" panose="0208090404030B020404" pitchFamily="18" charset="0"/>
            </a:endParaRPr>
          </a:p>
        </p:txBody>
      </p:sp>
    </p:spTree>
    <p:extLst>
      <p:ext uri="{BB962C8B-B14F-4D97-AF65-F5344CB8AC3E}">
        <p14:creationId xmlns:p14="http://schemas.microsoft.com/office/powerpoint/2010/main" val="345640928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197633"/>
          </a:xfrm>
          <a:prstGeom prst="rect">
            <a:avLst/>
          </a:prstGeom>
        </p:spPr>
      </p:pic>
      <p:sp>
        <p:nvSpPr>
          <p:cNvPr id="2" name="Title 1"/>
          <p:cNvSpPr>
            <a:spLocks noGrp="1"/>
          </p:cNvSpPr>
          <p:nvPr>
            <p:ph type="ctrTitle"/>
          </p:nvPr>
        </p:nvSpPr>
        <p:spPr>
          <a:xfrm>
            <a:off x="-1" y="568412"/>
            <a:ext cx="12192001" cy="1077508"/>
          </a:xfrm>
        </p:spPr>
        <p:txBody>
          <a:bodyPr>
            <a:normAutofit/>
          </a:bodyPr>
          <a:lstStyle/>
          <a:p>
            <a:pPr algn="r"/>
            <a:r>
              <a:rPr lang="en-IN" b="1" dirty="0" smtClean="0">
                <a:latin typeface="High Tower Text" panose="02040502050506030303" pitchFamily="18" charset="0"/>
              </a:rPr>
              <a:t>   </a:t>
            </a:r>
            <a:r>
              <a:rPr lang="en-IN" b="1" cap="none" dirty="0" smtClean="0">
                <a:ln w="12700">
                  <a:solidFill>
                    <a:schemeClr val="accent1"/>
                  </a:solidFill>
                  <a:prstDash val="solid"/>
                </a:ln>
                <a:solidFill>
                  <a:schemeClr val="bg2">
                    <a:lumMod val="60000"/>
                    <a:lumOff val="40000"/>
                  </a:schemeClr>
                </a:solidFill>
                <a:effectLst>
                  <a:outerShdw dist="38100" dir="2640000" algn="bl" rotWithShape="0">
                    <a:schemeClr val="accent1"/>
                  </a:outerShdw>
                </a:effectLst>
                <a:latin typeface="Algerian" panose="04020705040A02060702" pitchFamily="82" charset="0"/>
              </a:rPr>
              <a:t>Who contributed ?</a:t>
            </a:r>
            <a:endParaRPr lang="en-IN" b="1" cap="none" dirty="0">
              <a:ln w="12700">
                <a:solidFill>
                  <a:schemeClr val="accent1"/>
                </a:solidFill>
                <a:prstDash val="solid"/>
              </a:ln>
              <a:solidFill>
                <a:schemeClr val="bg2">
                  <a:lumMod val="60000"/>
                  <a:lumOff val="40000"/>
                </a:schemeClr>
              </a:solidFill>
              <a:effectLst>
                <a:outerShdw dist="38100" dir="2640000" algn="bl" rotWithShape="0">
                  <a:schemeClr val="accent1"/>
                </a:outerShdw>
              </a:effectLst>
              <a:latin typeface="Algerian" panose="04020705040A02060702" pitchFamily="82" charset="0"/>
            </a:endParaRPr>
          </a:p>
        </p:txBody>
      </p:sp>
      <p:sp>
        <p:nvSpPr>
          <p:cNvPr id="3" name="Subtitle 2"/>
          <p:cNvSpPr>
            <a:spLocks noGrp="1"/>
          </p:cNvSpPr>
          <p:nvPr>
            <p:ph type="subTitle" idx="1"/>
          </p:nvPr>
        </p:nvSpPr>
        <p:spPr>
          <a:xfrm flipH="1">
            <a:off x="7432765" y="2076994"/>
            <a:ext cx="4297680" cy="4682151"/>
          </a:xfrm>
        </p:spPr>
        <p:txBody>
          <a:bodyPr numCol="1"/>
          <a:lstStyle/>
          <a:p>
            <a:pPr marL="342900" indent="-342900" algn="l">
              <a:buFont typeface="Wingdings" panose="05000000000000000000" pitchFamily="2" charset="2"/>
              <a:buChar char="§"/>
            </a:pPr>
            <a:r>
              <a:rPr lang="en-IN" dirty="0" smtClean="0">
                <a:solidFill>
                  <a:srgbClr val="FF0000"/>
                </a:solidFill>
              </a:rPr>
              <a:t>Ronik Shah</a:t>
            </a:r>
          </a:p>
          <a:p>
            <a:pPr marL="342900" indent="-342900" algn="l">
              <a:buFont typeface="Wingdings" panose="05000000000000000000" pitchFamily="2" charset="2"/>
              <a:buChar char="§"/>
            </a:pPr>
            <a:r>
              <a:rPr lang="en-IN" dirty="0" smtClean="0">
                <a:solidFill>
                  <a:srgbClr val="FF0000"/>
                </a:solidFill>
              </a:rPr>
              <a:t>Vikas Sharma</a:t>
            </a:r>
          </a:p>
          <a:p>
            <a:pPr marL="342900" indent="-342900" algn="l">
              <a:buFont typeface="Wingdings" panose="05000000000000000000" pitchFamily="2" charset="2"/>
              <a:buChar char="§"/>
            </a:pPr>
            <a:r>
              <a:rPr lang="en-IN" dirty="0" smtClean="0">
                <a:solidFill>
                  <a:srgbClr val="FF0000"/>
                </a:solidFill>
              </a:rPr>
              <a:t>Vikas Swarnkar</a:t>
            </a:r>
          </a:p>
          <a:p>
            <a:pPr marL="342900" indent="-342900" algn="l">
              <a:buFont typeface="Wingdings" panose="05000000000000000000" pitchFamily="2" charset="2"/>
              <a:buChar char="§"/>
            </a:pPr>
            <a:r>
              <a:rPr lang="en-IN" dirty="0" smtClean="0">
                <a:solidFill>
                  <a:srgbClr val="FF0000"/>
                </a:solidFill>
              </a:rPr>
              <a:t>Sourabh  Thakur</a:t>
            </a:r>
          </a:p>
          <a:p>
            <a:pPr marL="342900" indent="-342900" algn="l">
              <a:buFont typeface="Wingdings" panose="05000000000000000000" pitchFamily="2" charset="2"/>
              <a:buChar char="§"/>
            </a:pPr>
            <a:r>
              <a:rPr lang="en-IN" dirty="0" smtClean="0">
                <a:solidFill>
                  <a:srgbClr val="FF0000"/>
                </a:solidFill>
              </a:rPr>
              <a:t>Shubash Kumar</a:t>
            </a:r>
          </a:p>
          <a:p>
            <a:endParaRPr lang="en-IN" dirty="0" smtClean="0"/>
          </a:p>
          <a:p>
            <a:endParaRPr lang="en-IN" dirty="0" smtClean="0"/>
          </a:p>
        </p:txBody>
      </p:sp>
    </p:spTree>
    <p:extLst>
      <p:ext uri="{BB962C8B-B14F-4D97-AF65-F5344CB8AC3E}">
        <p14:creationId xmlns:p14="http://schemas.microsoft.com/office/powerpoint/2010/main" val="40734595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499">
                                          <p:stCondLst>
                                            <p:cond delay="0"/>
                                          </p:stCondLst>
                                        </p:cTn>
                                        <p:tgtEl>
                                          <p:spTgt spid="3">
                                            <p:txEl>
                                              <p:pRg st="0" end="0"/>
                                            </p:txEl>
                                          </p:spTgt>
                                        </p:tgtEl>
                                      </p:cBhvr>
                                    </p:animEffect>
                                    <p:anim calcmode="lin" valueType="num">
                                      <p:cBhvr>
                                        <p:cTn id="16" dur="1568"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7" dur="571"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8" dur="571" tmFilter="0, 0; 0.125,0.2665; 0.25,0.4; 0.375,0.465; 0.5,0.5;  0.625,0.535; 0.75,0.6; 0.875,0.7335; 1,1">
                                          <p:stCondLst>
                                            <p:cond delay="571"/>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9" dur="2" tmFilter="0, 0; 0.125,0.2665; 0.25,0.4; 0.375,0.465; 0.5,0.5;  0.625,0.535; 0.75,0.6; 0.875,0.7335; 1,1">
                                          <p:stCondLst>
                                            <p:cond delay="1139"/>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0" dur="1" tmFilter="0, 0; 0.125,0.2665; 0.25,0.4; 0.375,0.465; 0.5,0.5;  0.625,0.535; 0.75,0.6; 0.875,0.7335; 1,1">
                                          <p:stCondLst>
                                            <p:cond delay="1749"/>
                                          </p:stCondLst>
                                        </p:cTn>
                                        <p:tgtEl>
                                          <p:spTgt spid="3">
                                            <p:txEl>
                                              <p:pRg st="0" end="0"/>
                                            </p:txEl>
                                          </p:spTgt>
                                        </p:tgtEl>
                                        <p:attrNameLst>
                                          <p:attrName>ppt_y</p:attrName>
                                        </p:attrNameLst>
                                      </p:cBhvr>
                                      <p:tavLst>
                                        <p:tav tm="0" fmla="#ppt_y-sin(pi*$)/81">
                                          <p:val>
                                            <p:fltVal val="0"/>
                                          </p:val>
                                        </p:tav>
                                        <p:tav tm="100000">
                                          <p:val>
                                            <p:fltVal val="1"/>
                                          </p:val>
                                        </p:tav>
                                      </p:tavLst>
                                    </p:anim>
                                    <p:animScale>
                                      <p:cBhvr>
                                        <p:cTn id="21" dur="1">
                                          <p:stCondLst>
                                            <p:cond delay="559"/>
                                          </p:stCondLst>
                                        </p:cTn>
                                        <p:tgtEl>
                                          <p:spTgt spid="3">
                                            <p:txEl>
                                              <p:pRg st="0" end="0"/>
                                            </p:txEl>
                                          </p:spTgt>
                                        </p:tgtEl>
                                      </p:cBhvr>
                                      <p:to x="100000" y="60000"/>
                                    </p:animScale>
                                    <p:animScale>
                                      <p:cBhvr>
                                        <p:cTn id="22" dur="1" decel="50000">
                                          <p:stCondLst>
                                            <p:cond delay="582"/>
                                          </p:stCondLst>
                                        </p:cTn>
                                        <p:tgtEl>
                                          <p:spTgt spid="3">
                                            <p:txEl>
                                              <p:pRg st="0" end="0"/>
                                            </p:txEl>
                                          </p:spTgt>
                                        </p:tgtEl>
                                      </p:cBhvr>
                                      <p:to x="100000" y="100000"/>
                                    </p:animScale>
                                    <p:animScale>
                                      <p:cBhvr>
                                        <p:cTn id="23" dur="1">
                                          <p:stCondLst>
                                            <p:cond delay="1129"/>
                                          </p:stCondLst>
                                        </p:cTn>
                                        <p:tgtEl>
                                          <p:spTgt spid="3">
                                            <p:txEl>
                                              <p:pRg st="0" end="0"/>
                                            </p:txEl>
                                          </p:spTgt>
                                        </p:tgtEl>
                                      </p:cBhvr>
                                      <p:to x="100000" y="80000"/>
                                    </p:animScale>
                                    <p:animScale>
                                      <p:cBhvr>
                                        <p:cTn id="24" dur="1" decel="50000">
                                          <p:stCondLst>
                                            <p:cond delay="1151"/>
                                          </p:stCondLst>
                                        </p:cTn>
                                        <p:tgtEl>
                                          <p:spTgt spid="3">
                                            <p:txEl>
                                              <p:pRg st="0" end="0"/>
                                            </p:txEl>
                                          </p:spTgt>
                                        </p:tgtEl>
                                      </p:cBhvr>
                                      <p:to x="100000" y="100000"/>
                                    </p:animScale>
                                    <p:animScale>
                                      <p:cBhvr>
                                        <p:cTn id="25" dur="1">
                                          <p:stCondLst>
                                            <p:cond delay="1749"/>
                                          </p:stCondLst>
                                        </p:cTn>
                                        <p:tgtEl>
                                          <p:spTgt spid="3">
                                            <p:txEl>
                                              <p:pRg st="0" end="0"/>
                                            </p:txEl>
                                          </p:spTgt>
                                        </p:tgtEl>
                                      </p:cBhvr>
                                      <p:to x="100000" y="90000"/>
                                    </p:animScale>
                                    <p:animScale>
                                      <p:cBhvr>
                                        <p:cTn id="26" dur="1" decel="50000">
                                          <p:stCondLst>
                                            <p:cond delay="1749"/>
                                          </p:stCondLst>
                                        </p:cTn>
                                        <p:tgtEl>
                                          <p:spTgt spid="3">
                                            <p:txEl>
                                              <p:pRg st="0" end="0"/>
                                            </p:txEl>
                                          </p:spTgt>
                                        </p:tgtEl>
                                      </p:cBhvr>
                                      <p:to x="100000" y="100000"/>
                                    </p:animScale>
                                    <p:animScale>
                                      <p:cBhvr>
                                        <p:cTn id="27" dur="1">
                                          <p:stCondLst>
                                            <p:cond delay="1749"/>
                                          </p:stCondLst>
                                        </p:cTn>
                                        <p:tgtEl>
                                          <p:spTgt spid="3">
                                            <p:txEl>
                                              <p:pRg st="0" end="0"/>
                                            </p:txEl>
                                          </p:spTgt>
                                        </p:tgtEl>
                                      </p:cBhvr>
                                      <p:to x="100000" y="95000"/>
                                    </p:animScale>
                                    <p:animScale>
                                      <p:cBhvr>
                                        <p:cTn id="28" dur="1" decel="50000">
                                          <p:stCondLst>
                                            <p:cond delay="1749"/>
                                          </p:stCondLst>
                                        </p:cTn>
                                        <p:tgtEl>
                                          <p:spTgt spid="3">
                                            <p:txEl>
                                              <p:pRg st="0" end="0"/>
                                            </p:txEl>
                                          </p:spTgt>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wipe(down)">
                                      <p:cBhvr>
                                        <p:cTn id="33" dur="580">
                                          <p:stCondLst>
                                            <p:cond delay="0"/>
                                          </p:stCondLst>
                                        </p:cTn>
                                        <p:tgtEl>
                                          <p:spTgt spid="3">
                                            <p:txEl>
                                              <p:pRg st="1" end="1"/>
                                            </p:txEl>
                                          </p:spTgt>
                                        </p:tgtEl>
                                      </p:cBhvr>
                                    </p:animEffect>
                                    <p:anim calcmode="lin" valueType="num">
                                      <p:cBhvr>
                                        <p:cTn id="3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9" dur="26">
                                          <p:stCondLst>
                                            <p:cond delay="650"/>
                                          </p:stCondLst>
                                        </p:cTn>
                                        <p:tgtEl>
                                          <p:spTgt spid="3">
                                            <p:txEl>
                                              <p:pRg st="1" end="1"/>
                                            </p:txEl>
                                          </p:spTgt>
                                        </p:tgtEl>
                                      </p:cBhvr>
                                      <p:to x="100000" y="60000"/>
                                    </p:animScale>
                                    <p:animScale>
                                      <p:cBhvr>
                                        <p:cTn id="40" dur="166" decel="50000">
                                          <p:stCondLst>
                                            <p:cond delay="676"/>
                                          </p:stCondLst>
                                        </p:cTn>
                                        <p:tgtEl>
                                          <p:spTgt spid="3">
                                            <p:txEl>
                                              <p:pRg st="1" end="1"/>
                                            </p:txEl>
                                          </p:spTgt>
                                        </p:tgtEl>
                                      </p:cBhvr>
                                      <p:to x="100000" y="100000"/>
                                    </p:animScale>
                                    <p:animScale>
                                      <p:cBhvr>
                                        <p:cTn id="41" dur="26">
                                          <p:stCondLst>
                                            <p:cond delay="1312"/>
                                          </p:stCondLst>
                                        </p:cTn>
                                        <p:tgtEl>
                                          <p:spTgt spid="3">
                                            <p:txEl>
                                              <p:pRg st="1" end="1"/>
                                            </p:txEl>
                                          </p:spTgt>
                                        </p:tgtEl>
                                      </p:cBhvr>
                                      <p:to x="100000" y="80000"/>
                                    </p:animScale>
                                    <p:animScale>
                                      <p:cBhvr>
                                        <p:cTn id="42" dur="166" decel="50000">
                                          <p:stCondLst>
                                            <p:cond delay="1338"/>
                                          </p:stCondLst>
                                        </p:cTn>
                                        <p:tgtEl>
                                          <p:spTgt spid="3">
                                            <p:txEl>
                                              <p:pRg st="1" end="1"/>
                                            </p:txEl>
                                          </p:spTgt>
                                        </p:tgtEl>
                                      </p:cBhvr>
                                      <p:to x="100000" y="100000"/>
                                    </p:animScale>
                                    <p:animScale>
                                      <p:cBhvr>
                                        <p:cTn id="43" dur="26">
                                          <p:stCondLst>
                                            <p:cond delay="1642"/>
                                          </p:stCondLst>
                                        </p:cTn>
                                        <p:tgtEl>
                                          <p:spTgt spid="3">
                                            <p:txEl>
                                              <p:pRg st="1" end="1"/>
                                            </p:txEl>
                                          </p:spTgt>
                                        </p:tgtEl>
                                      </p:cBhvr>
                                      <p:to x="100000" y="90000"/>
                                    </p:animScale>
                                    <p:animScale>
                                      <p:cBhvr>
                                        <p:cTn id="44" dur="166" decel="50000">
                                          <p:stCondLst>
                                            <p:cond delay="1668"/>
                                          </p:stCondLst>
                                        </p:cTn>
                                        <p:tgtEl>
                                          <p:spTgt spid="3">
                                            <p:txEl>
                                              <p:pRg st="1" end="1"/>
                                            </p:txEl>
                                          </p:spTgt>
                                        </p:tgtEl>
                                      </p:cBhvr>
                                      <p:to x="100000" y="100000"/>
                                    </p:animScale>
                                    <p:animScale>
                                      <p:cBhvr>
                                        <p:cTn id="45" dur="26">
                                          <p:stCondLst>
                                            <p:cond delay="1808"/>
                                          </p:stCondLst>
                                        </p:cTn>
                                        <p:tgtEl>
                                          <p:spTgt spid="3">
                                            <p:txEl>
                                              <p:pRg st="1" end="1"/>
                                            </p:txEl>
                                          </p:spTgt>
                                        </p:tgtEl>
                                      </p:cBhvr>
                                      <p:to x="100000" y="95000"/>
                                    </p:animScale>
                                    <p:animScale>
                                      <p:cBhvr>
                                        <p:cTn id="46" dur="166" decel="50000">
                                          <p:stCondLst>
                                            <p:cond delay="1834"/>
                                          </p:stCondLst>
                                        </p:cTn>
                                        <p:tgtEl>
                                          <p:spTgt spid="3">
                                            <p:txEl>
                                              <p:pRg st="1" end="1"/>
                                            </p:txEl>
                                          </p:spTgt>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26" presetClass="entr" presetSubtype="0" fill="hold"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wipe(down)">
                                      <p:cBhvr>
                                        <p:cTn id="51" dur="580">
                                          <p:stCondLst>
                                            <p:cond delay="0"/>
                                          </p:stCondLst>
                                        </p:cTn>
                                        <p:tgtEl>
                                          <p:spTgt spid="3">
                                            <p:txEl>
                                              <p:pRg st="2" end="2"/>
                                            </p:txEl>
                                          </p:spTgt>
                                        </p:tgtEl>
                                      </p:cBhvr>
                                    </p:animEffect>
                                    <p:anim calcmode="lin" valueType="num">
                                      <p:cBhvr>
                                        <p:cTn id="52"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7" dur="26">
                                          <p:stCondLst>
                                            <p:cond delay="650"/>
                                          </p:stCondLst>
                                        </p:cTn>
                                        <p:tgtEl>
                                          <p:spTgt spid="3">
                                            <p:txEl>
                                              <p:pRg st="2" end="2"/>
                                            </p:txEl>
                                          </p:spTgt>
                                        </p:tgtEl>
                                      </p:cBhvr>
                                      <p:to x="100000" y="60000"/>
                                    </p:animScale>
                                    <p:animScale>
                                      <p:cBhvr>
                                        <p:cTn id="58" dur="166" decel="50000">
                                          <p:stCondLst>
                                            <p:cond delay="676"/>
                                          </p:stCondLst>
                                        </p:cTn>
                                        <p:tgtEl>
                                          <p:spTgt spid="3">
                                            <p:txEl>
                                              <p:pRg st="2" end="2"/>
                                            </p:txEl>
                                          </p:spTgt>
                                        </p:tgtEl>
                                      </p:cBhvr>
                                      <p:to x="100000" y="100000"/>
                                    </p:animScale>
                                    <p:animScale>
                                      <p:cBhvr>
                                        <p:cTn id="59" dur="26">
                                          <p:stCondLst>
                                            <p:cond delay="1312"/>
                                          </p:stCondLst>
                                        </p:cTn>
                                        <p:tgtEl>
                                          <p:spTgt spid="3">
                                            <p:txEl>
                                              <p:pRg st="2" end="2"/>
                                            </p:txEl>
                                          </p:spTgt>
                                        </p:tgtEl>
                                      </p:cBhvr>
                                      <p:to x="100000" y="80000"/>
                                    </p:animScale>
                                    <p:animScale>
                                      <p:cBhvr>
                                        <p:cTn id="60" dur="166" decel="50000">
                                          <p:stCondLst>
                                            <p:cond delay="1338"/>
                                          </p:stCondLst>
                                        </p:cTn>
                                        <p:tgtEl>
                                          <p:spTgt spid="3">
                                            <p:txEl>
                                              <p:pRg st="2" end="2"/>
                                            </p:txEl>
                                          </p:spTgt>
                                        </p:tgtEl>
                                      </p:cBhvr>
                                      <p:to x="100000" y="100000"/>
                                    </p:animScale>
                                    <p:animScale>
                                      <p:cBhvr>
                                        <p:cTn id="61" dur="26">
                                          <p:stCondLst>
                                            <p:cond delay="1642"/>
                                          </p:stCondLst>
                                        </p:cTn>
                                        <p:tgtEl>
                                          <p:spTgt spid="3">
                                            <p:txEl>
                                              <p:pRg st="2" end="2"/>
                                            </p:txEl>
                                          </p:spTgt>
                                        </p:tgtEl>
                                      </p:cBhvr>
                                      <p:to x="100000" y="90000"/>
                                    </p:animScale>
                                    <p:animScale>
                                      <p:cBhvr>
                                        <p:cTn id="62" dur="166" decel="50000">
                                          <p:stCondLst>
                                            <p:cond delay="1668"/>
                                          </p:stCondLst>
                                        </p:cTn>
                                        <p:tgtEl>
                                          <p:spTgt spid="3">
                                            <p:txEl>
                                              <p:pRg st="2" end="2"/>
                                            </p:txEl>
                                          </p:spTgt>
                                        </p:tgtEl>
                                      </p:cBhvr>
                                      <p:to x="100000" y="100000"/>
                                    </p:animScale>
                                    <p:animScale>
                                      <p:cBhvr>
                                        <p:cTn id="63" dur="26">
                                          <p:stCondLst>
                                            <p:cond delay="1808"/>
                                          </p:stCondLst>
                                        </p:cTn>
                                        <p:tgtEl>
                                          <p:spTgt spid="3">
                                            <p:txEl>
                                              <p:pRg st="2" end="2"/>
                                            </p:txEl>
                                          </p:spTgt>
                                        </p:tgtEl>
                                      </p:cBhvr>
                                      <p:to x="100000" y="95000"/>
                                    </p:animScale>
                                    <p:animScale>
                                      <p:cBhvr>
                                        <p:cTn id="64" dur="166" decel="50000">
                                          <p:stCondLst>
                                            <p:cond delay="1834"/>
                                          </p:stCondLst>
                                        </p:cTn>
                                        <p:tgtEl>
                                          <p:spTgt spid="3">
                                            <p:txEl>
                                              <p:pRg st="2" end="2"/>
                                            </p:txEl>
                                          </p:spTgt>
                                        </p:tgtEl>
                                      </p:cBhvr>
                                      <p:to x="100000" y="100000"/>
                                    </p:animScale>
                                  </p:childTnLst>
                                </p:cTn>
                              </p:par>
                            </p:childTnLst>
                          </p:cTn>
                        </p:par>
                      </p:childTnLst>
                    </p:cTn>
                  </p:par>
                  <p:par>
                    <p:cTn id="65" fill="hold">
                      <p:stCondLst>
                        <p:cond delay="indefinite"/>
                      </p:stCondLst>
                      <p:childTnLst>
                        <p:par>
                          <p:cTn id="66" fill="hold">
                            <p:stCondLst>
                              <p:cond delay="0"/>
                            </p:stCondLst>
                            <p:childTnLst>
                              <p:par>
                                <p:cTn id="67" presetID="26" presetClass="entr" presetSubtype="0" fill="hold" nodeType="clickEffect">
                                  <p:stCondLst>
                                    <p:cond delay="0"/>
                                  </p:stCondLst>
                                  <p:childTnLst>
                                    <p:set>
                                      <p:cBhvr>
                                        <p:cTn id="68" dur="1" fill="hold">
                                          <p:stCondLst>
                                            <p:cond delay="0"/>
                                          </p:stCondLst>
                                        </p:cTn>
                                        <p:tgtEl>
                                          <p:spTgt spid="3">
                                            <p:txEl>
                                              <p:pRg st="3" end="3"/>
                                            </p:txEl>
                                          </p:spTgt>
                                        </p:tgtEl>
                                        <p:attrNameLst>
                                          <p:attrName>style.visibility</p:attrName>
                                        </p:attrNameLst>
                                      </p:cBhvr>
                                      <p:to>
                                        <p:strVal val="visible"/>
                                      </p:to>
                                    </p:set>
                                    <p:animEffect transition="in" filter="wipe(down)">
                                      <p:cBhvr>
                                        <p:cTn id="69" dur="580">
                                          <p:stCondLst>
                                            <p:cond delay="0"/>
                                          </p:stCondLst>
                                        </p:cTn>
                                        <p:tgtEl>
                                          <p:spTgt spid="3">
                                            <p:txEl>
                                              <p:pRg st="3" end="3"/>
                                            </p:txEl>
                                          </p:spTgt>
                                        </p:tgtEl>
                                      </p:cBhvr>
                                    </p:animEffect>
                                    <p:anim calcmode="lin" valueType="num">
                                      <p:cBhvr>
                                        <p:cTn id="7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5" dur="26">
                                          <p:stCondLst>
                                            <p:cond delay="650"/>
                                          </p:stCondLst>
                                        </p:cTn>
                                        <p:tgtEl>
                                          <p:spTgt spid="3">
                                            <p:txEl>
                                              <p:pRg st="3" end="3"/>
                                            </p:txEl>
                                          </p:spTgt>
                                        </p:tgtEl>
                                      </p:cBhvr>
                                      <p:to x="100000" y="60000"/>
                                    </p:animScale>
                                    <p:animScale>
                                      <p:cBhvr>
                                        <p:cTn id="76" dur="166" decel="50000">
                                          <p:stCondLst>
                                            <p:cond delay="676"/>
                                          </p:stCondLst>
                                        </p:cTn>
                                        <p:tgtEl>
                                          <p:spTgt spid="3">
                                            <p:txEl>
                                              <p:pRg st="3" end="3"/>
                                            </p:txEl>
                                          </p:spTgt>
                                        </p:tgtEl>
                                      </p:cBhvr>
                                      <p:to x="100000" y="100000"/>
                                    </p:animScale>
                                    <p:animScale>
                                      <p:cBhvr>
                                        <p:cTn id="77" dur="26">
                                          <p:stCondLst>
                                            <p:cond delay="1312"/>
                                          </p:stCondLst>
                                        </p:cTn>
                                        <p:tgtEl>
                                          <p:spTgt spid="3">
                                            <p:txEl>
                                              <p:pRg st="3" end="3"/>
                                            </p:txEl>
                                          </p:spTgt>
                                        </p:tgtEl>
                                      </p:cBhvr>
                                      <p:to x="100000" y="80000"/>
                                    </p:animScale>
                                    <p:animScale>
                                      <p:cBhvr>
                                        <p:cTn id="78" dur="166" decel="50000">
                                          <p:stCondLst>
                                            <p:cond delay="1338"/>
                                          </p:stCondLst>
                                        </p:cTn>
                                        <p:tgtEl>
                                          <p:spTgt spid="3">
                                            <p:txEl>
                                              <p:pRg st="3" end="3"/>
                                            </p:txEl>
                                          </p:spTgt>
                                        </p:tgtEl>
                                      </p:cBhvr>
                                      <p:to x="100000" y="100000"/>
                                    </p:animScale>
                                    <p:animScale>
                                      <p:cBhvr>
                                        <p:cTn id="79" dur="26">
                                          <p:stCondLst>
                                            <p:cond delay="1642"/>
                                          </p:stCondLst>
                                        </p:cTn>
                                        <p:tgtEl>
                                          <p:spTgt spid="3">
                                            <p:txEl>
                                              <p:pRg st="3" end="3"/>
                                            </p:txEl>
                                          </p:spTgt>
                                        </p:tgtEl>
                                      </p:cBhvr>
                                      <p:to x="100000" y="90000"/>
                                    </p:animScale>
                                    <p:animScale>
                                      <p:cBhvr>
                                        <p:cTn id="80" dur="166" decel="50000">
                                          <p:stCondLst>
                                            <p:cond delay="1668"/>
                                          </p:stCondLst>
                                        </p:cTn>
                                        <p:tgtEl>
                                          <p:spTgt spid="3">
                                            <p:txEl>
                                              <p:pRg st="3" end="3"/>
                                            </p:txEl>
                                          </p:spTgt>
                                        </p:tgtEl>
                                      </p:cBhvr>
                                      <p:to x="100000" y="100000"/>
                                    </p:animScale>
                                    <p:animScale>
                                      <p:cBhvr>
                                        <p:cTn id="81" dur="26">
                                          <p:stCondLst>
                                            <p:cond delay="1808"/>
                                          </p:stCondLst>
                                        </p:cTn>
                                        <p:tgtEl>
                                          <p:spTgt spid="3">
                                            <p:txEl>
                                              <p:pRg st="3" end="3"/>
                                            </p:txEl>
                                          </p:spTgt>
                                        </p:tgtEl>
                                      </p:cBhvr>
                                      <p:to x="100000" y="95000"/>
                                    </p:animScale>
                                    <p:animScale>
                                      <p:cBhvr>
                                        <p:cTn id="82" dur="166" decel="50000">
                                          <p:stCondLst>
                                            <p:cond delay="1834"/>
                                          </p:stCondLst>
                                        </p:cTn>
                                        <p:tgtEl>
                                          <p:spTgt spid="3">
                                            <p:txEl>
                                              <p:pRg st="3" end="3"/>
                                            </p:txEl>
                                          </p:spTgt>
                                        </p:tgtEl>
                                      </p:cBhvr>
                                      <p:to x="100000" y="100000"/>
                                    </p:animScale>
                                  </p:childTnLst>
                                </p:cTn>
                              </p:par>
                            </p:childTnLst>
                          </p:cTn>
                        </p:par>
                      </p:childTnLst>
                    </p:cTn>
                  </p:par>
                  <p:par>
                    <p:cTn id="83" fill="hold">
                      <p:stCondLst>
                        <p:cond delay="indefinite"/>
                      </p:stCondLst>
                      <p:childTnLst>
                        <p:par>
                          <p:cTn id="84" fill="hold">
                            <p:stCondLst>
                              <p:cond delay="0"/>
                            </p:stCondLst>
                            <p:childTnLst>
                              <p:par>
                                <p:cTn id="85" presetID="26" presetClass="entr" presetSubtype="0" fill="hold" nodeType="clickEffect">
                                  <p:stCondLst>
                                    <p:cond delay="0"/>
                                  </p:stCondLst>
                                  <p:childTnLst>
                                    <p:set>
                                      <p:cBhvr>
                                        <p:cTn id="86" dur="1" fill="hold">
                                          <p:stCondLst>
                                            <p:cond delay="0"/>
                                          </p:stCondLst>
                                        </p:cTn>
                                        <p:tgtEl>
                                          <p:spTgt spid="3">
                                            <p:txEl>
                                              <p:pRg st="4" end="4"/>
                                            </p:txEl>
                                          </p:spTgt>
                                        </p:tgtEl>
                                        <p:attrNameLst>
                                          <p:attrName>style.visibility</p:attrName>
                                        </p:attrNameLst>
                                      </p:cBhvr>
                                      <p:to>
                                        <p:strVal val="visible"/>
                                      </p:to>
                                    </p:set>
                                    <p:animEffect transition="in" filter="wipe(down)">
                                      <p:cBhvr>
                                        <p:cTn id="87" dur="580">
                                          <p:stCondLst>
                                            <p:cond delay="0"/>
                                          </p:stCondLst>
                                        </p:cTn>
                                        <p:tgtEl>
                                          <p:spTgt spid="3">
                                            <p:txEl>
                                              <p:pRg st="4" end="4"/>
                                            </p:txEl>
                                          </p:spTgt>
                                        </p:tgtEl>
                                      </p:cBhvr>
                                    </p:animEffect>
                                    <p:anim calcmode="lin" valueType="num">
                                      <p:cBhvr>
                                        <p:cTn id="8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xEl>
                                              <p:pRg st="4" end="4"/>
                                            </p:txEl>
                                          </p:spTgt>
                                        </p:tgtEl>
                                      </p:cBhvr>
                                      <p:to x="100000" y="60000"/>
                                    </p:animScale>
                                    <p:animScale>
                                      <p:cBhvr>
                                        <p:cTn id="94" dur="166" decel="50000">
                                          <p:stCondLst>
                                            <p:cond delay="676"/>
                                          </p:stCondLst>
                                        </p:cTn>
                                        <p:tgtEl>
                                          <p:spTgt spid="3">
                                            <p:txEl>
                                              <p:pRg st="4" end="4"/>
                                            </p:txEl>
                                          </p:spTgt>
                                        </p:tgtEl>
                                      </p:cBhvr>
                                      <p:to x="100000" y="100000"/>
                                    </p:animScale>
                                    <p:animScale>
                                      <p:cBhvr>
                                        <p:cTn id="95" dur="26">
                                          <p:stCondLst>
                                            <p:cond delay="1312"/>
                                          </p:stCondLst>
                                        </p:cTn>
                                        <p:tgtEl>
                                          <p:spTgt spid="3">
                                            <p:txEl>
                                              <p:pRg st="4" end="4"/>
                                            </p:txEl>
                                          </p:spTgt>
                                        </p:tgtEl>
                                      </p:cBhvr>
                                      <p:to x="100000" y="80000"/>
                                    </p:animScale>
                                    <p:animScale>
                                      <p:cBhvr>
                                        <p:cTn id="96" dur="166" decel="50000">
                                          <p:stCondLst>
                                            <p:cond delay="1338"/>
                                          </p:stCondLst>
                                        </p:cTn>
                                        <p:tgtEl>
                                          <p:spTgt spid="3">
                                            <p:txEl>
                                              <p:pRg st="4" end="4"/>
                                            </p:txEl>
                                          </p:spTgt>
                                        </p:tgtEl>
                                      </p:cBhvr>
                                      <p:to x="100000" y="100000"/>
                                    </p:animScale>
                                    <p:animScale>
                                      <p:cBhvr>
                                        <p:cTn id="97" dur="26">
                                          <p:stCondLst>
                                            <p:cond delay="1642"/>
                                          </p:stCondLst>
                                        </p:cTn>
                                        <p:tgtEl>
                                          <p:spTgt spid="3">
                                            <p:txEl>
                                              <p:pRg st="4" end="4"/>
                                            </p:txEl>
                                          </p:spTgt>
                                        </p:tgtEl>
                                      </p:cBhvr>
                                      <p:to x="100000" y="90000"/>
                                    </p:animScale>
                                    <p:animScale>
                                      <p:cBhvr>
                                        <p:cTn id="98" dur="166" decel="50000">
                                          <p:stCondLst>
                                            <p:cond delay="1668"/>
                                          </p:stCondLst>
                                        </p:cTn>
                                        <p:tgtEl>
                                          <p:spTgt spid="3">
                                            <p:txEl>
                                              <p:pRg st="4" end="4"/>
                                            </p:txEl>
                                          </p:spTgt>
                                        </p:tgtEl>
                                      </p:cBhvr>
                                      <p:to x="100000" y="100000"/>
                                    </p:animScale>
                                    <p:animScale>
                                      <p:cBhvr>
                                        <p:cTn id="99" dur="26">
                                          <p:stCondLst>
                                            <p:cond delay="1808"/>
                                          </p:stCondLst>
                                        </p:cTn>
                                        <p:tgtEl>
                                          <p:spTgt spid="3">
                                            <p:txEl>
                                              <p:pRg st="4" end="4"/>
                                            </p:txEl>
                                          </p:spTgt>
                                        </p:tgtEl>
                                      </p:cBhvr>
                                      <p:to x="100000" y="95000"/>
                                    </p:animScale>
                                    <p:animScale>
                                      <p:cBhvr>
                                        <p:cTn id="100"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873" y="270138"/>
            <a:ext cx="5758248" cy="939114"/>
          </a:xfrm>
        </p:spPr>
        <p:txBody>
          <a:bodyPr/>
          <a:lstStyle/>
          <a:p>
            <a:r>
              <a:rPr lang="en-IN" sz="4400" b="1" dirty="0" smtClean="0">
                <a:ln>
                  <a:solidFill>
                    <a:srgbClr val="FF0000"/>
                  </a:solidFill>
                </a:ln>
                <a:pattFill prst="pct5">
                  <a:fgClr>
                    <a:srgbClr val="00B0F0"/>
                  </a:fgClr>
                  <a:bgClr>
                    <a:schemeClr val="bg1"/>
                  </a:bgClr>
                </a:pattFill>
                <a:latin typeface="Algerian" panose="04020705040A02060702" pitchFamily="82" charset="0"/>
              </a:rPr>
              <a:t>  </a:t>
            </a:r>
            <a:r>
              <a:rPr lang="en-IN" sz="4400" b="1" u="sng" dirty="0" smtClean="0">
                <a:ln>
                  <a:solidFill>
                    <a:srgbClr val="FF0000"/>
                  </a:solidFill>
                </a:ln>
                <a:pattFill prst="pct5">
                  <a:fgClr>
                    <a:srgbClr val="00B0F0"/>
                  </a:fgClr>
                  <a:bgClr>
                    <a:schemeClr val="bg1"/>
                  </a:bgClr>
                </a:pattFill>
                <a:latin typeface="Algerian" panose="04020705040A02060702" pitchFamily="82" charset="0"/>
              </a:rPr>
              <a:t>Introduction:</a:t>
            </a:r>
            <a:r>
              <a:rPr lang="en-IN" u="sng" dirty="0" smtClean="0">
                <a:ln>
                  <a:solidFill>
                    <a:srgbClr val="FF0000"/>
                  </a:solidFill>
                </a:ln>
                <a:pattFill prst="pct5">
                  <a:fgClr>
                    <a:srgbClr val="00B0F0"/>
                  </a:fgClr>
                  <a:bgClr>
                    <a:schemeClr val="bg1"/>
                  </a:bgClr>
                </a:pattFill>
                <a:latin typeface="Algerian" panose="04020705040A02060702" pitchFamily="82" charset="0"/>
              </a:rPr>
              <a:t>-</a:t>
            </a:r>
            <a:endParaRPr lang="en-IN" u="sng" dirty="0">
              <a:ln>
                <a:solidFill>
                  <a:srgbClr val="FF0000"/>
                </a:solidFill>
              </a:ln>
              <a:pattFill prst="pct5">
                <a:fgClr>
                  <a:srgbClr val="00B0F0"/>
                </a:fgClr>
                <a:bgClr>
                  <a:schemeClr val="bg1"/>
                </a:bgClr>
              </a:pattFill>
              <a:latin typeface="Algerian" panose="04020705040A02060702" pitchFamily="8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14577" r="145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p:cNvSpPr>
            <a:spLocks noGrp="1"/>
          </p:cNvSpPr>
          <p:nvPr>
            <p:ph type="body" sz="half" idx="2"/>
          </p:nvPr>
        </p:nvSpPr>
        <p:spPr>
          <a:xfrm>
            <a:off x="811237" y="1704852"/>
            <a:ext cx="5758248" cy="5251622"/>
          </a:xfrm>
        </p:spPr>
        <p:txBody>
          <a:bodyPr>
            <a:noAutofit/>
          </a:bodyPr>
          <a:lstStyle/>
          <a:p>
            <a:pPr marL="457200" indent="-457200">
              <a:buFont typeface="Arial" panose="020B0604020202020204" pitchFamily="34" charset="0"/>
              <a:buChar char="•"/>
            </a:pPr>
            <a:r>
              <a:rPr lang="en-IN" sz="3200" b="1" i="1" dirty="0" smtClean="0">
                <a:solidFill>
                  <a:srgbClr val="FFFF00"/>
                </a:solidFill>
                <a:latin typeface="High Tower Text" panose="02040502050506030303" pitchFamily="18" charset="0"/>
              </a:rPr>
              <a:t>Richard Parker is a royal Bengal tiger who is stranded on the lifeboat with Pi when the ship sinks. Richard Parker lives on the lifeboat with Pi and is kept alive with the food and water Pi delivers.</a:t>
            </a:r>
            <a:endParaRPr lang="en-IN" sz="3200" b="1" i="1" dirty="0">
              <a:solidFill>
                <a:srgbClr val="FFFF00"/>
              </a:solidFill>
              <a:latin typeface="High Tower Text" panose="02040502050506030303" pitchFamily="18" charset="0"/>
            </a:endParaRPr>
          </a:p>
        </p:txBody>
      </p:sp>
    </p:spTree>
    <p:extLst>
      <p:ext uri="{BB962C8B-B14F-4D97-AF65-F5344CB8AC3E}">
        <p14:creationId xmlns:p14="http://schemas.microsoft.com/office/powerpoint/2010/main" val="133422174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p:cTn id="18"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20"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21"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913774" y="211015"/>
            <a:ext cx="10157499" cy="2194560"/>
          </a:xfrm>
        </p:spPr>
        <p:txBody>
          <a:bodyPr>
            <a:noAutofit/>
          </a:bodyPr>
          <a:lstStyle/>
          <a:p>
            <a:r>
              <a:rPr lang="en-IN" sz="4800" b="1" cap="none" dirty="0" smtClean="0">
                <a:ln w="9525">
                  <a:solidFill>
                    <a:schemeClr val="tx1"/>
                  </a:solidFill>
                  <a:prstDash val="solid"/>
                </a:ln>
                <a:solidFill>
                  <a:srgbClr val="00B0F0"/>
                </a:solidFill>
                <a:effectLst>
                  <a:outerShdw blurRad="12700" dist="38100" dir="2700000" algn="tl" rotWithShape="0">
                    <a:schemeClr val="accent5">
                      <a:lumMod val="60000"/>
                      <a:lumOff val="40000"/>
                    </a:schemeClr>
                  </a:outerShdw>
                </a:effectLst>
              </a:rPr>
              <a:t>Why </a:t>
            </a:r>
            <a:r>
              <a:rPr lang="en-IN" sz="4800" b="1" cap="none" dirty="0" smtClean="0">
                <a:ln w="9525">
                  <a:solidFill>
                    <a:schemeClr val="tx1"/>
                  </a:solidFill>
                  <a:prstDash val="solid"/>
                </a:ln>
                <a:solidFill>
                  <a:srgbClr val="00B0F0"/>
                </a:solidFill>
                <a:effectLst>
                  <a:outerShdw blurRad="12700" dist="38100" dir="2700000" algn="tl" rotWithShape="0">
                    <a:schemeClr val="accent5">
                      <a:lumMod val="60000"/>
                      <a:lumOff val="40000"/>
                    </a:schemeClr>
                  </a:outerShdw>
                </a:effectLst>
              </a:rPr>
              <a:t>Name </a:t>
            </a:r>
            <a:r>
              <a:rPr lang="en-IN" sz="4800" b="1" cap="none" dirty="0" smtClean="0">
                <a:ln w="9525">
                  <a:solidFill>
                    <a:schemeClr val="tx1"/>
                  </a:solidFill>
                  <a:prstDash val="solid"/>
                </a:ln>
                <a:solidFill>
                  <a:srgbClr val="00B0F0"/>
                </a:solidFill>
                <a:effectLst>
                  <a:outerShdw blurRad="12700" dist="38100" dir="2700000" algn="tl" rotWithShape="0">
                    <a:schemeClr val="accent5">
                      <a:lumMod val="60000"/>
                      <a:lumOff val="40000"/>
                    </a:schemeClr>
                  </a:outerShdw>
                </a:effectLst>
              </a:rPr>
              <a:t>Richard </a:t>
            </a:r>
            <a:r>
              <a:rPr lang="en-IN" sz="4800" b="1" cap="none" dirty="0" smtClean="0">
                <a:ln w="9525">
                  <a:solidFill>
                    <a:schemeClr val="tx1"/>
                  </a:solidFill>
                  <a:prstDash val="solid"/>
                </a:ln>
                <a:solidFill>
                  <a:srgbClr val="00B0F0"/>
                </a:solidFill>
                <a:effectLst>
                  <a:outerShdw blurRad="12700" dist="38100" dir="2700000" algn="tl" rotWithShape="0">
                    <a:schemeClr val="accent5">
                      <a:lumMod val="60000"/>
                      <a:lumOff val="40000"/>
                    </a:schemeClr>
                  </a:outerShdw>
                </a:effectLst>
              </a:rPr>
              <a:t>Parker</a:t>
            </a:r>
            <a:r>
              <a:rPr lang="en-IN" sz="4800" b="1" cap="none" dirty="0" smtClean="0">
                <a:ln w="9525">
                  <a:solidFill>
                    <a:schemeClr val="tx1"/>
                  </a:solidFill>
                  <a:prstDash val="solid"/>
                </a:ln>
                <a:solidFill>
                  <a:srgbClr val="00B0F0"/>
                </a:solidFill>
                <a:effectLst>
                  <a:outerShdw blurRad="12700" dist="38100" dir="2700000" algn="tl" rotWithShape="0">
                    <a:schemeClr val="accent5">
                      <a:lumMod val="60000"/>
                      <a:lumOff val="40000"/>
                    </a:schemeClr>
                  </a:outerShdw>
                </a:effectLst>
              </a:rPr>
              <a:t>?</a:t>
            </a:r>
            <a:br>
              <a:rPr lang="en-IN" sz="4800" b="1" cap="none" dirty="0" smtClean="0">
                <a:ln w="9525">
                  <a:solidFill>
                    <a:schemeClr val="tx1"/>
                  </a:solidFill>
                  <a:prstDash val="solid"/>
                </a:ln>
                <a:solidFill>
                  <a:srgbClr val="00B0F0"/>
                </a:solidFill>
                <a:effectLst>
                  <a:outerShdw blurRad="12700" dist="38100" dir="2700000" algn="tl" rotWithShape="0">
                    <a:schemeClr val="accent5">
                      <a:lumMod val="60000"/>
                      <a:lumOff val="40000"/>
                    </a:schemeClr>
                  </a:outerShdw>
                </a:effectLst>
              </a:rPr>
            </a:br>
            <a:endParaRPr lang="en-IN" sz="4800" b="1" cap="none" dirty="0">
              <a:ln w="9525">
                <a:solidFill>
                  <a:schemeClr val="tx1"/>
                </a:solidFill>
                <a:prstDash val="solid"/>
              </a:ln>
              <a:solidFill>
                <a:srgbClr val="00B0F0"/>
              </a:solidFill>
              <a:effectLst>
                <a:outerShdw blurRad="12700" dist="38100" dir="2700000" algn="tl" rotWithShape="0">
                  <a:schemeClr val="accent5">
                    <a:lumMod val="60000"/>
                    <a:lumOff val="40000"/>
                  </a:schemeClr>
                </a:outerShdw>
              </a:effectLst>
            </a:endParaRPr>
          </a:p>
        </p:txBody>
      </p:sp>
      <p:sp>
        <p:nvSpPr>
          <p:cNvPr id="5" name="Content Placeholder 4"/>
          <p:cNvSpPr>
            <a:spLocks noGrp="1"/>
          </p:cNvSpPr>
          <p:nvPr>
            <p:ph sz="quarter" idx="13"/>
          </p:nvPr>
        </p:nvSpPr>
        <p:spPr>
          <a:xfrm>
            <a:off x="5655212" y="4740812"/>
            <a:ext cx="5623013" cy="1050387"/>
          </a:xfrm>
        </p:spPr>
        <p:txBody>
          <a:bodyPr/>
          <a:lstStyle/>
          <a:p>
            <a:endParaRPr lang="en-IN" dirty="0"/>
          </a:p>
        </p:txBody>
      </p:sp>
      <p:sp>
        <p:nvSpPr>
          <p:cNvPr id="6" name="Text Placeholder 5"/>
          <p:cNvSpPr>
            <a:spLocks noGrp="1"/>
          </p:cNvSpPr>
          <p:nvPr>
            <p:ph type="body" sz="half" idx="2"/>
          </p:nvPr>
        </p:nvSpPr>
        <p:spPr>
          <a:xfrm>
            <a:off x="1146705" y="2249485"/>
            <a:ext cx="9924568" cy="4608515"/>
          </a:xfrm>
        </p:spPr>
        <p:txBody>
          <a:bodyPr>
            <a:noAutofit/>
          </a:bodyPr>
          <a:lstStyle/>
          <a:p>
            <a:pPr marL="285750" indent="-285750" algn="just">
              <a:buFont typeface="Arial" panose="020B0604020202020204" pitchFamily="34" charset="0"/>
              <a:buChar char="•"/>
            </a:pPr>
            <a:r>
              <a:rPr lang="en-IN" sz="2000" dirty="0" smtClean="0"/>
              <a:t>Richard Parker was the name of the Hunter , was hired to kill  a panther.</a:t>
            </a:r>
          </a:p>
          <a:p>
            <a:pPr marL="285750" indent="-285750" algn="just">
              <a:buFont typeface="Arial" panose="020B0604020202020204" pitchFamily="34" charset="0"/>
              <a:buChar char="•"/>
            </a:pPr>
            <a:r>
              <a:rPr lang="en-IN" sz="2000" dirty="0" smtClean="0"/>
              <a:t>Accidently, he immobilizes a female Bengal Tiger with tranquilizer darts while her cub escapes</a:t>
            </a:r>
            <a:r>
              <a:rPr lang="en-IN" sz="2000" dirty="0" smtClean="0"/>
              <a:t>.</a:t>
            </a:r>
            <a:endParaRPr lang="en-IN" sz="2000" dirty="0" smtClean="0"/>
          </a:p>
          <a:p>
            <a:pPr marL="285750" indent="-285750" algn="just">
              <a:buFont typeface="Arial" panose="020B0604020202020204" pitchFamily="34" charset="0"/>
              <a:buChar char="•"/>
            </a:pPr>
            <a:r>
              <a:rPr lang="en-IN" sz="2000" dirty="0" smtClean="0"/>
              <a:t>Parker named this cub thirsty..</a:t>
            </a:r>
          </a:p>
          <a:p>
            <a:pPr marL="285750" indent="-285750" algn="just">
              <a:buFont typeface="Arial" panose="020B0604020202020204" pitchFamily="34" charset="0"/>
              <a:buChar char="•"/>
            </a:pPr>
            <a:r>
              <a:rPr lang="en-IN" sz="2000" dirty="0" smtClean="0"/>
              <a:t>But in records in Pondicherry, the names where exchanged and the family thought the movie amusing and so called his name.    </a:t>
            </a:r>
            <a:endParaRPr lang="en-IN" sz="2000" dirty="0"/>
          </a:p>
        </p:txBody>
      </p:sp>
    </p:spTree>
    <p:extLst>
      <p:ext uri="{BB962C8B-B14F-4D97-AF65-F5344CB8AC3E}">
        <p14:creationId xmlns:p14="http://schemas.microsoft.com/office/powerpoint/2010/main" val="3764314705"/>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 calcmode="lin" valueType="num">
                                      <p:cBhvr>
                                        <p:cTn id="20"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1"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22"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23" dur="1000"/>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30"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31" dur="1000"/>
                                        <p:tgtEl>
                                          <p:spTgt spid="6">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6">
                                            <p:txEl>
                                              <p:pRg st="3" end="3"/>
                                            </p:txEl>
                                          </p:spTgt>
                                        </p:tgtEl>
                                        <p:attrNameLst>
                                          <p:attrName>style.visibility</p:attrName>
                                        </p:attrNameLst>
                                      </p:cBhvr>
                                      <p:to>
                                        <p:strVal val="visible"/>
                                      </p:to>
                                    </p:set>
                                    <p:anim calcmode="lin" valueType="num">
                                      <p:cBhvr>
                                        <p:cTn id="36"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8"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9" dur="1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title"/>
          </p:nvPr>
        </p:nvSpPr>
        <p:spPr>
          <a:xfrm>
            <a:off x="1053313" y="617841"/>
            <a:ext cx="3856037" cy="1639884"/>
          </a:xfrm>
        </p:spPr>
        <p:txBody>
          <a:bodyPr>
            <a:normAutofit/>
          </a:bodyPr>
          <a:lstStyle/>
          <a:p>
            <a:pPr algn="ctr"/>
            <a:r>
              <a:rPr lang="en-IN" sz="4000" b="1" dirty="0" smtClean="0">
                <a:solidFill>
                  <a:srgbClr val="FF0000"/>
                </a:solidFill>
                <a:latin typeface="Algerian" panose="04020705040A02060702" pitchFamily="82" charset="0"/>
              </a:rPr>
              <a:t>RICHARD PARKER IS GOD</a:t>
            </a:r>
            <a:endParaRPr lang="en-IN" sz="4000" b="1" dirty="0">
              <a:solidFill>
                <a:srgbClr val="FF0000"/>
              </a:solidFill>
              <a:latin typeface="Algerian" panose="04020705040A02060702" pitchFamily="82" charset="0"/>
            </a:endParaRPr>
          </a:p>
        </p:txBody>
      </p:sp>
      <p:pic>
        <p:nvPicPr>
          <p:cNvPr id="8" name="Content Placeholder 7" descr="Dwarka Parichay News - Info Services: `Story &lt;strong&gt;of Pi&lt;/strong&gt;`: Definitely a &lt;strong&gt;life&lt;/strong&gt; ..."/>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39097" y="1198605"/>
            <a:ext cx="6122643" cy="5420308"/>
          </a:xfrm>
          <a:prstGeom prst="ellipse">
            <a:avLst/>
          </a:prstGeom>
          <a:ln>
            <a:noFill/>
          </a:ln>
          <a:effectLst>
            <a:softEdge rad="112500"/>
          </a:effectLst>
        </p:spPr>
      </p:pic>
      <p:sp>
        <p:nvSpPr>
          <p:cNvPr id="7" name="Text Placeholder 6"/>
          <p:cNvSpPr>
            <a:spLocks noGrp="1"/>
          </p:cNvSpPr>
          <p:nvPr>
            <p:ph type="body" sz="half" idx="2"/>
          </p:nvPr>
        </p:nvSpPr>
        <p:spPr>
          <a:xfrm>
            <a:off x="123568" y="2249486"/>
            <a:ext cx="5715529" cy="4608514"/>
          </a:xfrm>
        </p:spPr>
        <p:txBody>
          <a:bodyPr>
            <a:normAutofit fontScale="62500" lnSpcReduction="20000"/>
          </a:bodyPr>
          <a:lstStyle/>
          <a:p>
            <a:pPr marL="285750" indent="-285750">
              <a:buFont typeface="Arial" panose="020B0604020202020204" pitchFamily="34" charset="0"/>
              <a:buChar char="•"/>
            </a:pPr>
            <a:r>
              <a:rPr lang="en-IN" sz="5000" dirty="0" smtClean="0">
                <a:solidFill>
                  <a:schemeClr val="bg2">
                    <a:lumMod val="60000"/>
                    <a:lumOff val="40000"/>
                  </a:schemeClr>
                </a:solidFill>
              </a:rPr>
              <a:t>Pissing Patel had love as well as fear of Richard Parker; just like a devotee towards the god</a:t>
            </a:r>
          </a:p>
          <a:p>
            <a:pPr marL="285750" indent="-285750">
              <a:buFont typeface="Arial" panose="020B0604020202020204" pitchFamily="34" charset="0"/>
              <a:buChar char="•"/>
            </a:pPr>
            <a:r>
              <a:rPr lang="en-IN" sz="5000" dirty="0" smtClean="0">
                <a:solidFill>
                  <a:schemeClr val="bg2">
                    <a:lumMod val="60000"/>
                    <a:lumOff val="40000"/>
                  </a:schemeClr>
                </a:solidFill>
              </a:rPr>
              <a:t>Richard Parker, when angry, spends time in hiding and being quiet…..instead of attacking him.</a:t>
            </a:r>
          </a:p>
          <a:p>
            <a:pPr marL="285750" indent="-285750">
              <a:buFont typeface="Arial" panose="020B0604020202020204" pitchFamily="34" charset="0"/>
              <a:buChar char="•"/>
            </a:pPr>
            <a:r>
              <a:rPr lang="en-IN" sz="5000" dirty="0" smtClean="0">
                <a:solidFill>
                  <a:schemeClr val="bg2">
                    <a:lumMod val="60000"/>
                    <a:lumOff val="40000"/>
                  </a:schemeClr>
                </a:solidFill>
              </a:rPr>
              <a:t>Richard Parker was always with him in good and bad times……just like god..</a:t>
            </a:r>
          </a:p>
          <a:p>
            <a:pPr marL="285750" indent="-285750">
              <a:buFont typeface="Arial" panose="020B0604020202020204" pitchFamily="34" charset="0"/>
              <a:buChar char="•"/>
            </a:pPr>
            <a:endParaRPr lang="en-IN" dirty="0" smtClean="0"/>
          </a:p>
        </p:txBody>
      </p:sp>
    </p:spTree>
    <p:extLst>
      <p:ext uri="{BB962C8B-B14F-4D97-AF65-F5344CB8AC3E}">
        <p14:creationId xmlns:p14="http://schemas.microsoft.com/office/powerpoint/2010/main" val="3969677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p:cTn id="13"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 calcmode="lin" valueType="num">
                                      <p:cBhvr>
                                        <p:cTn id="21" dur="1000" fill="hold"/>
                                        <p:tgtEl>
                                          <p:spTgt spid="7">
                                            <p:txEl>
                                              <p:pRg st="1" end="1"/>
                                            </p:txEl>
                                          </p:spTgt>
                                        </p:tgtEl>
                                        <p:attrNameLst>
                                          <p:attrName>ppt_w</p:attrName>
                                        </p:attrNameLst>
                                      </p:cBhvr>
                                      <p:tavLst>
                                        <p:tav tm="0">
                                          <p:val>
                                            <p:fltVal val="0"/>
                                          </p:val>
                                        </p:tav>
                                        <p:tav tm="100000">
                                          <p:val>
                                            <p:strVal val="#ppt_w"/>
                                          </p:val>
                                        </p:tav>
                                      </p:tavLst>
                                    </p:anim>
                                    <p:anim calcmode="lin" valueType="num">
                                      <p:cBhvr>
                                        <p:cTn id="22" dur="1000" fill="hold"/>
                                        <p:tgtEl>
                                          <p:spTgt spid="7">
                                            <p:txEl>
                                              <p:pRg st="1" end="1"/>
                                            </p:txEl>
                                          </p:spTgt>
                                        </p:tgtEl>
                                        <p:attrNameLst>
                                          <p:attrName>ppt_h</p:attrName>
                                        </p:attrNameLst>
                                      </p:cBhvr>
                                      <p:tavLst>
                                        <p:tav tm="0">
                                          <p:val>
                                            <p:fltVal val="0"/>
                                          </p:val>
                                        </p:tav>
                                        <p:tav tm="100000">
                                          <p:val>
                                            <p:strVal val="#ppt_h"/>
                                          </p:val>
                                        </p:tav>
                                      </p:tavLst>
                                    </p:anim>
                                    <p:anim calcmode="lin" valueType="num">
                                      <p:cBhvr>
                                        <p:cTn id="23" dur="1000" fill="hold"/>
                                        <p:tgtEl>
                                          <p:spTgt spid="7">
                                            <p:txEl>
                                              <p:pRg st="1" end="1"/>
                                            </p:txEl>
                                          </p:spTgt>
                                        </p:tgtEl>
                                        <p:attrNameLst>
                                          <p:attrName>style.rotation</p:attrName>
                                        </p:attrNameLst>
                                      </p:cBhvr>
                                      <p:tavLst>
                                        <p:tav tm="0">
                                          <p:val>
                                            <p:fltVal val="90"/>
                                          </p:val>
                                        </p:tav>
                                        <p:tav tm="100000">
                                          <p:val>
                                            <p:fltVal val="0"/>
                                          </p:val>
                                        </p:tav>
                                      </p:tavLst>
                                    </p:anim>
                                    <p:animEffect transition="in" filter="fade">
                                      <p:cBhvr>
                                        <p:cTn id="24" dur="10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 calcmode="lin" valueType="num">
                                      <p:cBhvr>
                                        <p:cTn id="29" dur="1000" fill="hold"/>
                                        <p:tgtEl>
                                          <p:spTgt spid="7">
                                            <p:txEl>
                                              <p:pRg st="2" end="2"/>
                                            </p:txEl>
                                          </p:spTgt>
                                        </p:tgtEl>
                                        <p:attrNameLst>
                                          <p:attrName>ppt_w</p:attrName>
                                        </p:attrNameLst>
                                      </p:cBhvr>
                                      <p:tavLst>
                                        <p:tav tm="0">
                                          <p:val>
                                            <p:fltVal val="0"/>
                                          </p:val>
                                        </p:tav>
                                        <p:tav tm="100000">
                                          <p:val>
                                            <p:strVal val="#ppt_w"/>
                                          </p:val>
                                        </p:tav>
                                      </p:tavLst>
                                    </p:anim>
                                    <p:anim calcmode="lin" valueType="num">
                                      <p:cBhvr>
                                        <p:cTn id="30" dur="1000" fill="hold"/>
                                        <p:tgtEl>
                                          <p:spTgt spid="7">
                                            <p:txEl>
                                              <p:pRg st="2" end="2"/>
                                            </p:txEl>
                                          </p:spTgt>
                                        </p:tgtEl>
                                        <p:attrNameLst>
                                          <p:attrName>ppt_h</p:attrName>
                                        </p:attrNameLst>
                                      </p:cBhvr>
                                      <p:tavLst>
                                        <p:tav tm="0">
                                          <p:val>
                                            <p:fltVal val="0"/>
                                          </p:val>
                                        </p:tav>
                                        <p:tav tm="100000">
                                          <p:val>
                                            <p:strVal val="#ppt_h"/>
                                          </p:val>
                                        </p:tav>
                                      </p:tavLst>
                                    </p:anim>
                                    <p:anim calcmode="lin" valueType="num">
                                      <p:cBhvr>
                                        <p:cTn id="31" dur="1000" fill="hold"/>
                                        <p:tgtEl>
                                          <p:spTgt spid="7">
                                            <p:txEl>
                                              <p:pRg st="2" end="2"/>
                                            </p:txEl>
                                          </p:spTgt>
                                        </p:tgtEl>
                                        <p:attrNameLst>
                                          <p:attrName>style.rotation</p:attrName>
                                        </p:attrNameLst>
                                      </p:cBhvr>
                                      <p:tavLst>
                                        <p:tav tm="0">
                                          <p:val>
                                            <p:fltVal val="90"/>
                                          </p:val>
                                        </p:tav>
                                        <p:tav tm="100000">
                                          <p:val>
                                            <p:fltVal val="0"/>
                                          </p:val>
                                        </p:tav>
                                      </p:tavLst>
                                    </p:anim>
                                    <p:animEffect transition="in" filter="fade">
                                      <p:cBhvr>
                                        <p:cTn id="32" dur="10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blipFill>
            <a:blip r:embed="rId3"/>
            <a:tile tx="0" ty="0" sx="100000" sy="100000" flip="none" algn="tl"/>
          </a:blipFill>
        </p:spPr>
        <p:txBody>
          <a:bodyPr>
            <a:normAutofit fontScale="90000"/>
          </a:bodyPr>
          <a:lstStyle/>
          <a:p>
            <a:pPr algn="ctr"/>
            <a:r>
              <a:rPr lang="en-IN" sz="6000" dirty="0" smtClean="0"/>
              <a:t>RICHARD PARKER IS SURVIVAL</a:t>
            </a:r>
            <a:endParaRPr lang="en-IN" sz="6000" dirty="0"/>
          </a:p>
        </p:txBody>
      </p:sp>
      <p:sp>
        <p:nvSpPr>
          <p:cNvPr id="7" name="Content Placeholder 6"/>
          <p:cNvSpPr>
            <a:spLocks noGrp="1"/>
          </p:cNvSpPr>
          <p:nvPr>
            <p:ph idx="1"/>
          </p:nvPr>
        </p:nvSpPr>
        <p:spPr>
          <a:blipFill>
            <a:blip r:embed="rId4"/>
            <a:tile tx="0" ty="0" sx="100000" sy="100000" flip="none" algn="tl"/>
          </a:blipFill>
        </p:spPr>
        <p:txBody>
          <a:bodyPr>
            <a:normAutofit fontScale="92500"/>
          </a:bodyPr>
          <a:lstStyle/>
          <a:p>
            <a:r>
              <a:rPr lang="en-IN" sz="3200" dirty="0" smtClean="0"/>
              <a:t>At first Richard Parker made PI concentrated on his work, because on seeing Richard Parker, he became attentive.</a:t>
            </a:r>
          </a:p>
          <a:p>
            <a:r>
              <a:rPr lang="en-IN" sz="3200" dirty="0" smtClean="0"/>
              <a:t> On seeing Richard Parker, PI also started eating Non-Veg though he was vegetarian….useful for his survival</a:t>
            </a:r>
          </a:p>
          <a:p>
            <a:endParaRPr lang="en-IN" dirty="0" smtClean="0"/>
          </a:p>
          <a:p>
            <a:pPr marL="0" indent="0">
              <a:buNone/>
            </a:pPr>
            <a:r>
              <a:rPr lang="en-IN" dirty="0" smtClean="0"/>
              <a:t> </a:t>
            </a:r>
            <a:endParaRPr lang="en-IN" dirty="0"/>
          </a:p>
        </p:txBody>
      </p:sp>
    </p:spTree>
    <p:extLst>
      <p:ext uri="{BB962C8B-B14F-4D97-AF65-F5344CB8AC3E}">
        <p14:creationId xmlns:p14="http://schemas.microsoft.com/office/powerpoint/2010/main" val="56621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
                                            <p:txEl>
                                              <p:pRg st="0" end="0"/>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 calcmode="lin" valueType="num">
                                      <p:cBhvr>
                                        <p:cTn id="17"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dkUpDiag">
          <a:fgClr>
            <a:srgbClr val="002060"/>
          </a:fgClr>
          <a:bgClr>
            <a:schemeClr val="bg1"/>
          </a:bgClr>
        </a:patt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0249" y="352597"/>
            <a:ext cx="7908324" cy="6361710"/>
          </a:xfrm>
          <a:prstGeom prst="rect">
            <a:avLst/>
          </a:prstGeom>
          <a:ln>
            <a:solidFill>
              <a:schemeClr val="tx1"/>
            </a:solidFill>
            <a:prstDash val="sysDot"/>
          </a:ln>
          <a:effectLst>
            <a:softEdge rad="112500"/>
          </a:effectLst>
        </p:spPr>
      </p:pic>
      <p:sp>
        <p:nvSpPr>
          <p:cNvPr id="2" name="Title 1"/>
          <p:cNvSpPr>
            <a:spLocks noGrp="1"/>
          </p:cNvSpPr>
          <p:nvPr>
            <p:ph type="title"/>
          </p:nvPr>
        </p:nvSpPr>
        <p:spPr>
          <a:xfrm>
            <a:off x="883296" y="581351"/>
            <a:ext cx="10422230" cy="1478570"/>
          </a:xfrm>
        </p:spPr>
        <p:txBody>
          <a:bodyPr>
            <a:normAutofit/>
          </a:bodyPr>
          <a:lstStyle/>
          <a:p>
            <a:pPr algn="ctr"/>
            <a:r>
              <a:rPr lang="en-IN" sz="4000" b="1" cap="none" dirty="0" smtClean="0">
                <a:ln w="6600">
                  <a:solidFill>
                    <a:schemeClr val="accent2"/>
                  </a:solidFill>
                  <a:prstDash val="solid"/>
                </a:ln>
                <a:solidFill>
                  <a:srgbClr val="FF0000"/>
                </a:solidFill>
                <a:effectLst>
                  <a:outerShdw dist="38100" dir="2700000" algn="tl" rotWithShape="0">
                    <a:schemeClr val="accent2"/>
                  </a:outerShdw>
                </a:effectLst>
                <a:latin typeface="Castellar" panose="020A0402060406010301" pitchFamily="18" charset="0"/>
              </a:rPr>
              <a:t>Relationship between Richard parker and pi</a:t>
            </a:r>
            <a:r>
              <a:rPr lang="en-IN" b="1" dirty="0" smtClean="0"/>
              <a:t>	</a:t>
            </a:r>
            <a:endParaRPr lang="en-IN" b="1" dirty="0"/>
          </a:p>
        </p:txBody>
      </p:sp>
      <p:sp>
        <p:nvSpPr>
          <p:cNvPr id="5" name="Text Placeholder 4"/>
          <p:cNvSpPr>
            <a:spLocks noGrp="1"/>
          </p:cNvSpPr>
          <p:nvPr>
            <p:ph idx="1"/>
          </p:nvPr>
        </p:nvSpPr>
        <p:spPr>
          <a:xfrm>
            <a:off x="1141412" y="2288674"/>
            <a:ext cx="9905999" cy="4425633"/>
          </a:xfrm>
        </p:spPr>
        <p:txBody>
          <a:bodyPr>
            <a:noAutofit/>
          </a:bodyPr>
          <a:lstStyle/>
          <a:p>
            <a:pPr marL="285750" indent="-285750">
              <a:buFont typeface="Arial" panose="020B0604020202020204" pitchFamily="34" charset="0"/>
              <a:buChar char="•"/>
            </a:pPr>
            <a:r>
              <a:rPr lang="en-IN" sz="2400" dirty="0" smtClean="0">
                <a:solidFill>
                  <a:srgbClr val="FFFF00"/>
                </a:solidFill>
              </a:rPr>
              <a:t>Richard Parker depends on PI to feed him by catching fish, while PI’s will to live his is bolstered by Richard Parker’s pressure.</a:t>
            </a:r>
          </a:p>
          <a:p>
            <a:pPr marL="285750" indent="-285750">
              <a:buFont typeface="Arial" panose="020B0604020202020204" pitchFamily="34" charset="0"/>
              <a:buChar char="•"/>
            </a:pPr>
            <a:r>
              <a:rPr lang="en-IN" sz="2400" dirty="0" smtClean="0">
                <a:solidFill>
                  <a:srgbClr val="FFFF00"/>
                </a:solidFill>
              </a:rPr>
              <a:t>Richard Parker attacks and kills the intruder, saving PI</a:t>
            </a:r>
          </a:p>
          <a:p>
            <a:pPr marL="285750" indent="-285750">
              <a:buFont typeface="Arial" panose="020B0604020202020204" pitchFamily="34" charset="0"/>
              <a:buChar char="•"/>
            </a:pPr>
            <a:r>
              <a:rPr lang="en-IN" sz="2400" dirty="0" smtClean="0">
                <a:solidFill>
                  <a:srgbClr val="FFFF00"/>
                </a:solidFill>
              </a:rPr>
              <a:t>PI begins to see the journey as a hardship he has endured with Richard Parker, however, once he is able to reach land, Richard Parker leaves without looking at him and saying goodbye. </a:t>
            </a:r>
          </a:p>
        </p:txBody>
      </p:sp>
    </p:spTree>
    <p:extLst>
      <p:ext uri="{BB962C8B-B14F-4D97-AF65-F5344CB8AC3E}">
        <p14:creationId xmlns:p14="http://schemas.microsoft.com/office/powerpoint/2010/main" val="288426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1000"/>
                                        <p:tgtEl>
                                          <p:spTgt spid="5">
                                            <p:txEl>
                                              <p:pRg st="1" end="1"/>
                                            </p:txEl>
                                          </p:spTgt>
                                        </p:tgtEl>
                                      </p:cBhvr>
                                    </p:animEffect>
                                    <p:anim calcmode="lin" valueType="num">
                                      <p:cBhvr>
                                        <p:cTn id="2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1000"/>
                                        <p:tgtEl>
                                          <p:spTgt spid="5">
                                            <p:txEl>
                                              <p:pRg st="2" end="2"/>
                                            </p:txEl>
                                          </p:spTgt>
                                        </p:tgtEl>
                                      </p:cBhvr>
                                    </p:animEffect>
                                    <p:anim calcmode="lin" valueType="num">
                                      <p:cBhvr>
                                        <p:cTn id="2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962503"/>
          </a:xfrm>
          <a:prstGeom prst="rect">
            <a:avLst/>
          </a:prstGeom>
        </p:spPr>
      </p:pic>
      <p:sp>
        <p:nvSpPr>
          <p:cNvPr id="2" name="Title 1"/>
          <p:cNvSpPr>
            <a:spLocks noGrp="1"/>
          </p:cNvSpPr>
          <p:nvPr>
            <p:ph type="title"/>
          </p:nvPr>
        </p:nvSpPr>
        <p:spPr>
          <a:xfrm>
            <a:off x="587829" y="1854926"/>
            <a:ext cx="11456125" cy="5003073"/>
          </a:xfrm>
        </p:spPr>
        <p:txBody>
          <a:bodyPr>
            <a:normAutofit/>
          </a:bodyPr>
          <a:lstStyle/>
          <a:p>
            <a:pPr algn="ctr"/>
            <a:r>
              <a:rPr lang="en-IN" dirty="0" smtClean="0"/>
              <a:t> </a:t>
            </a:r>
            <a:r>
              <a:rPr lang="en-IN" sz="11500" dirty="0" smtClean="0">
                <a:blipFill>
                  <a:blip r:embed="rId3"/>
                  <a:tile tx="0" ty="0" sx="100000" sy="100000" flip="none" algn="tl"/>
                </a:blipFill>
                <a:latin typeface="Algerian" panose="04020705040A02060702" pitchFamily="82" charset="0"/>
              </a:rPr>
              <a:t>Thank </a:t>
            </a:r>
            <a:br>
              <a:rPr lang="en-IN" sz="11500" dirty="0" smtClean="0">
                <a:blipFill>
                  <a:blip r:embed="rId3"/>
                  <a:tile tx="0" ty="0" sx="100000" sy="100000" flip="none" algn="tl"/>
                </a:blipFill>
                <a:latin typeface="Algerian" panose="04020705040A02060702" pitchFamily="82" charset="0"/>
              </a:rPr>
            </a:br>
            <a:r>
              <a:rPr lang="en-IN" sz="11500" dirty="0" smtClean="0">
                <a:blipFill>
                  <a:blip r:embed="rId3"/>
                  <a:tile tx="0" ty="0" sx="100000" sy="100000" flip="none" algn="tl"/>
                </a:blipFill>
                <a:latin typeface="Algerian" panose="04020705040A02060702" pitchFamily="82" charset="0"/>
              </a:rPr>
              <a:t>You</a:t>
            </a:r>
            <a:endParaRPr lang="en-IN" sz="11500" dirty="0">
              <a:blipFill>
                <a:blip r:embed="rId3"/>
                <a:tile tx="0" ty="0" sx="100000" sy="100000" flip="none" algn="tl"/>
              </a:blipFill>
              <a:latin typeface="Algerian" panose="04020705040A02060702" pitchFamily="82" charset="0"/>
            </a:endParaRPr>
          </a:p>
        </p:txBody>
      </p:sp>
    </p:spTree>
    <p:extLst>
      <p:ext uri="{BB962C8B-B14F-4D97-AF65-F5344CB8AC3E}">
        <p14:creationId xmlns:p14="http://schemas.microsoft.com/office/powerpoint/2010/main" val="1863319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710</TotalTime>
  <Words>309</Words>
  <Application>Microsoft Office PowerPoint</Application>
  <PresentationFormat>Widescreen</PresentationFormat>
  <Paragraphs>28</Paragraphs>
  <Slides>9</Slides>
  <Notes>0</Notes>
  <HiddenSlides>0</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vt:i4>
      </vt:variant>
    </vt:vector>
  </HeadingPairs>
  <TitlesOfParts>
    <vt:vector size="22" baseType="lpstr">
      <vt:lpstr>Algerian</vt:lpstr>
      <vt:lpstr>Arial</vt:lpstr>
      <vt:lpstr>Calibri</vt:lpstr>
      <vt:lpstr>Castellar</vt:lpstr>
      <vt:lpstr>Cooper Black</vt:lpstr>
      <vt:lpstr>Garamond</vt:lpstr>
      <vt:lpstr>High Tower Text</vt:lpstr>
      <vt:lpstr>Trebuchet MS</vt:lpstr>
      <vt:lpstr>Tw Cen MT</vt:lpstr>
      <vt:lpstr>Wingdings</vt:lpstr>
      <vt:lpstr>Circuit</vt:lpstr>
      <vt:lpstr>Organic</vt:lpstr>
      <vt:lpstr>Droplet</vt:lpstr>
      <vt:lpstr>PowerPoint Presentation</vt:lpstr>
      <vt:lpstr>RICHARD PARKER</vt:lpstr>
      <vt:lpstr>   Who contributed ?</vt:lpstr>
      <vt:lpstr>  Introduction:-</vt:lpstr>
      <vt:lpstr>Why Name Richard Parker? </vt:lpstr>
      <vt:lpstr>RICHARD PARKER IS GOD</vt:lpstr>
      <vt:lpstr>RICHARD PARKER IS SURVIVAL</vt:lpstr>
      <vt:lpstr>Relationship between Richard parker and pi </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sharma</dc:creator>
  <cp:lastModifiedBy>vikas sharma</cp:lastModifiedBy>
  <cp:revision>55</cp:revision>
  <dcterms:created xsi:type="dcterms:W3CDTF">2017-10-21T20:25:15Z</dcterms:created>
  <dcterms:modified xsi:type="dcterms:W3CDTF">2017-10-23T19:32:01Z</dcterms:modified>
</cp:coreProperties>
</file>